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5"/>
  </p:notesMasterIdLst>
  <p:handoutMasterIdLst>
    <p:handoutMasterId r:id="rId46"/>
  </p:handoutMasterIdLst>
  <p:sldIdLst>
    <p:sldId id="256" r:id="rId2"/>
    <p:sldId id="259" r:id="rId3"/>
    <p:sldId id="258" r:id="rId4"/>
    <p:sldId id="260" r:id="rId5"/>
    <p:sldId id="261" r:id="rId6"/>
    <p:sldId id="319" r:id="rId7"/>
    <p:sldId id="262" r:id="rId8"/>
    <p:sldId id="316" r:id="rId9"/>
    <p:sldId id="320" r:id="rId10"/>
    <p:sldId id="274" r:id="rId11"/>
    <p:sldId id="312" r:id="rId12"/>
    <p:sldId id="317" r:id="rId13"/>
    <p:sldId id="314" r:id="rId14"/>
    <p:sldId id="318" r:id="rId15"/>
    <p:sldId id="276" r:id="rId16"/>
    <p:sldId id="264" r:id="rId17"/>
    <p:sldId id="290" r:id="rId18"/>
    <p:sldId id="275" r:id="rId19"/>
    <p:sldId id="286" r:id="rId20"/>
    <p:sldId id="310" r:id="rId21"/>
    <p:sldId id="263" r:id="rId22"/>
    <p:sldId id="265" r:id="rId23"/>
    <p:sldId id="266" r:id="rId24"/>
    <p:sldId id="282" r:id="rId25"/>
    <p:sldId id="289" r:id="rId26"/>
    <p:sldId id="278" r:id="rId27"/>
    <p:sldId id="288" r:id="rId28"/>
    <p:sldId id="287" r:id="rId29"/>
    <p:sldId id="279" r:id="rId30"/>
    <p:sldId id="285" r:id="rId31"/>
    <p:sldId id="280" r:id="rId32"/>
    <p:sldId id="273" r:id="rId33"/>
    <p:sldId id="277" r:id="rId34"/>
    <p:sldId id="281" r:id="rId35"/>
    <p:sldId id="284" r:id="rId36"/>
    <p:sldId id="283" r:id="rId37"/>
    <p:sldId id="268" r:id="rId38"/>
    <p:sldId id="267" r:id="rId39"/>
    <p:sldId id="270" r:id="rId40"/>
    <p:sldId id="269" r:id="rId41"/>
    <p:sldId id="271" r:id="rId42"/>
    <p:sldId id="272" r:id="rId43"/>
    <p:sldId id="257" r:id="rId44"/>
  </p:sldIdLst>
  <p:sldSz cx="9144000" cy="5143500" type="screen16x9"/>
  <p:notesSz cx="6858000" cy="9144000"/>
  <p:embeddedFontLst>
    <p:embeddedFont>
      <p:font typeface="Anaheim" panose="020B0604020202020204" charset="0"/>
      <p:regular r:id="rId47"/>
      <p:bold r:id="rId48"/>
    </p:embeddedFont>
    <p:embeddedFont>
      <p:font typeface="Consolas" panose="020B0609020204030204" pitchFamily="49" charset="0"/>
      <p:regular r:id="rId49"/>
      <p:bold r:id="rId50"/>
      <p:italic r:id="rId51"/>
      <p:boldItalic r:id="rId52"/>
    </p:embeddedFont>
    <p:embeddedFont>
      <p:font typeface="DM Sans" pitchFamily="2" charset="0"/>
      <p:regular r:id="rId53"/>
      <p:bold r:id="rId54"/>
      <p:italic r:id="rId55"/>
      <p:boldItalic r:id="rId56"/>
    </p:embeddedFont>
    <p:embeddedFont>
      <p:font typeface="Figtree" panose="020B0604020202020204" charset="0"/>
      <p:regular r:id="rId57"/>
      <p:bold r:id="rId58"/>
      <p:italic r:id="rId59"/>
      <p:boldItalic r:id="rId60"/>
    </p:embeddedFont>
    <p:embeddedFont>
      <p:font typeface="Nunito Light" pitchFamily="2" charset="0"/>
      <p:regular r:id="rId61"/>
      <p:italic r:id="rId62"/>
    </p:embeddedFont>
    <p:embeddedFont>
      <p:font typeface="Open Sans Light" panose="020B0306030504020204" pitchFamily="34" charset="0"/>
      <p:regular r:id="rId63"/>
      <p:italic r:id="rId64"/>
    </p:embeddedFont>
    <p:embeddedFont>
      <p:font typeface="PT Sans" panose="020B0503020203020204" pitchFamily="34" charset="0"/>
      <p:regular r:id="rId65"/>
      <p:bold r:id="rId66"/>
      <p:italic r:id="rId67"/>
      <p:boldItalic r:id="rId68"/>
    </p:embeddedFont>
    <p:embeddedFont>
      <p:font typeface="Sarabun" panose="020B0604020202020204" charset="-34"/>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16" d="100"/>
          <a:sy n="116" d="100"/>
        </p:scale>
        <p:origin x="126" y="43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20/07/2024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the "Request URL" field, enter the URL for the DJANGO API endpoint you want to test. For example, if you want to test the "users" endpoint, you would enter "http://localhost:8000/users/".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endParaRPr lang="en-AU"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err="1"/>
              <a:t>pythonCopy</a:t>
            </a:r>
            <a:r>
              <a:rPr lang="en-AU" dirty="0"/>
              <a:t> </a:t>
            </a:r>
            <a:r>
              <a:rPr lang="en-AU" dirty="0" err="1"/>
              <a:t>codeINSTALLED_APPS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err="1"/>
              <a:t>pythonCopy</a:t>
            </a:r>
            <a:r>
              <a:rPr lang="en-AU" dirty="0"/>
              <a:t> </a:t>
            </a:r>
            <a:r>
              <a:rPr lang="en-AU" dirty="0" err="1"/>
              <a:t>codefrom</a:t>
            </a:r>
            <a:r>
              <a:rPr lang="en-AU" dirty="0"/>
              <a:t>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Ensure Python is installed on your machine:</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 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 cross platform</a:t>
            </a:r>
          </a:p>
          <a:p>
            <a:pPr marL="0" lvl="0" indent="0" algn="l" rtl="0">
              <a:spcBef>
                <a:spcPts val="0"/>
              </a:spcBef>
              <a:spcAft>
                <a:spcPts val="0"/>
              </a:spcAft>
              <a:buNone/>
            </a:pPr>
            <a:r>
              <a:rPr lang="en-US" dirty="0"/>
              <a:t>- clone repo</a:t>
            </a:r>
          </a:p>
          <a:p>
            <a:pPr marL="171450" lvl="0" indent="-171450" algn="l" rtl="0">
              <a:spcBef>
                <a:spcPts val="0"/>
              </a:spcBef>
              <a:spcAft>
                <a:spcPts val="0"/>
              </a:spcAft>
              <a:buFontTx/>
              <a:buChar char="-"/>
            </a:pPr>
            <a:r>
              <a:rPr lang="en-US" dirty="0"/>
              <a:t>install python requirement.txt and start the server</a:t>
            </a:r>
          </a:p>
          <a:p>
            <a:pPr marL="171450" lvl="0" indent="-171450" algn="l" rtl="0">
              <a:spcBef>
                <a:spcPts val="0"/>
              </a:spcBef>
              <a:spcAft>
                <a:spcPts val="0"/>
              </a:spcAft>
              <a:buFontTx/>
              <a:buChar char="-"/>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get your Django project up and running on a Windows 10 machine, you can follow these general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Install Python: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First, make sure you have Python installed on your Windows 10 machine. You can download the latest version of Python from the official website and install it.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virtual environment: It is recommended to create a virtual environment for your project. Open a command prompt, navigate to your project directory, and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venv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create a virtual environment named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your project directory.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Activate the virtual environment: To activate the virtual environment,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\Scripts\activate.bat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activate the virtual environment and you will see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the beginning of the command prompt.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requirements: Now, you can install the required packages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pip install -r requirements.txt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install all the packages listed in the requirements.txt file.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Migrate the database: If your project uses a database, you need to migrate the database schema. Run the following commands: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makemigrations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migrate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Run the server: Finally, you can run the Django development server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runserver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start the server and you can access your project by visiting http://localhost:8000/ in your web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These steps should help you get your Django project up and running on a Windows 10 machine. However, you may encounter some issues, especially if your project uses some platform-specific features or libraries. In that case, you may need to modify your project code or install additional packages to make it work on Windows.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hyperlink" Target="https://docs.google.com/spreadsheets/d/16k3mkIm9is1UovOX4NguH5_CQ1rgEBd5UU4soicLNhY/copy#gid=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43.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17.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Endpoints &amp; Testing</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Generate API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descr="A green circle with white lines and dots&#10;&#10;Description automatically generated">
            <a:extLst>
              <a:ext uri="{FF2B5EF4-FFF2-40B4-BE49-F238E27FC236}">
                <a16:creationId xmlns:a16="http://schemas.microsoft.com/office/drawing/2014/main" id="{E2F544EE-9D1F-9C8B-CF4D-269B711569DE}"/>
              </a:ext>
            </a:extLst>
          </p:cNvPr>
          <p:cNvPicPr>
            <a:picLocks noChangeAspect="1"/>
          </p:cNvPicPr>
          <p:nvPr/>
        </p:nvPicPr>
        <p:blipFill>
          <a:blip r:embed="rId4"/>
          <a:stretch>
            <a:fillRect/>
          </a:stretch>
        </p:blipFill>
        <p:spPr>
          <a:xfrm>
            <a:off x="9300632" y="4998930"/>
            <a:ext cx="450310" cy="450310"/>
          </a:xfrm>
          <a:prstGeom prst="rect">
            <a:avLst/>
          </a:prstGeom>
        </p:spPr>
      </p:pic>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5">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6"/>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Installing Dependencies</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Creating New Project</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Accessing Existing Repo</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3034934"/>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API Endpoints &amp; Testing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Explore ORM Functionality</a:t>
            </a:r>
            <a:endParaRPr lang="en-AU"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Clone &amp; Setup Learner Lab </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Start a New Project</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356038" y="1073629"/>
            <a:ext cx="793657" cy="793657"/>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447808" y="3428122"/>
            <a:ext cx="610116" cy="609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Linux Server</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Minimum Requirements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3"/>
          <a:stretch>
            <a:fillRect/>
          </a:stretch>
        </p:blipFill>
        <p:spPr>
          <a:xfrm>
            <a:off x="6798975" y="1503865"/>
            <a:ext cx="572086" cy="572086"/>
          </a:xfrm>
          <a:prstGeom prst="rect">
            <a:avLst/>
          </a:prstGeom>
        </p:spPr>
      </p:pic>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4"/>
          <a:stretch>
            <a:fillRect/>
          </a:stretch>
        </p:blipFill>
        <p:spPr>
          <a:xfrm>
            <a:off x="2889271" y="1193241"/>
            <a:ext cx="824894" cy="977403"/>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dirty="0">
                <a:solidFill>
                  <a:schemeClr val="tx1"/>
                </a:solidFill>
              </a:rPr>
              <a:t>https://www.python.org/downloads/</a:t>
            </a: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3"/>
          <a:stretch>
            <a:fillRect/>
          </a:stretch>
        </p:blipFill>
        <p:spPr>
          <a:xfrm>
            <a:off x="3744493" y="1228335"/>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43103" y="2898033"/>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CLI:</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Setup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781</TotalTime>
  <Words>4445</Words>
  <Application>Microsoft Office PowerPoint</Application>
  <PresentationFormat>On-screen Show (16:9)</PresentationFormat>
  <Paragraphs>668</Paragraphs>
  <Slides>43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Open Sans Light</vt:lpstr>
      <vt:lpstr>Anaheim</vt:lpstr>
      <vt:lpstr>Nunito Light</vt:lpstr>
      <vt:lpstr>DM Sans</vt:lpstr>
      <vt:lpstr>Arial</vt:lpstr>
      <vt:lpstr>PT Sans</vt:lpstr>
      <vt:lpstr>Wingdings</vt:lpstr>
      <vt:lpstr>Sarabun</vt:lpstr>
      <vt:lpstr>Consolas</vt:lpstr>
      <vt:lpstr>Figtree</vt:lpstr>
      <vt:lpstr>Calibri</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Setup Learner Lab </vt:lpstr>
      <vt:lpstr>Working With Repo Workflow</vt:lpstr>
      <vt:lpstr>Why use an IDE like VS Code?</vt:lpstr>
      <vt:lpstr>Explore ORM Functionality</vt:lpstr>
      <vt:lpstr>API Endpoints &amp; Testing</vt:lpstr>
      <vt:lpstr>Generate API Documentation</vt:lpstr>
      <vt:lpstr>Start a New Project</vt:lpstr>
      <vt:lpstr>Learning Resources</vt:lpstr>
      <vt:lpstr>Command Cheat Sheet</vt:lpstr>
      <vt:lpstr>Thanks!</vt:lpstr>
      <vt:lpstr>APIs and Documentation</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12</cp:revision>
  <dcterms:modified xsi:type="dcterms:W3CDTF">2024-07-20T03:59:32Z</dcterms:modified>
</cp:coreProperties>
</file>